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介绍了张丽对麦秆画的热爱以及她为发展麦秆画所做的努力。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70563"/>
            <a:ext cx="11485848" cy="132233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9150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Wheat Straw Painting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麦秆画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appeared in the Sui and Tang dynasties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some people are still interested in it, and Zhang Li is one of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interested in Wheat Straw Painting when she was 16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2015, she set up her own workroom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Zhang Li realizes that Wheat Straw Painting is what she wants to do for the rest of her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collects lots of wheat straw in the countryside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dries the straw in the sun and then cuts it by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straws, like red, orange and brown can be found in her artworks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“They are all natural,” Zhang Li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her paintings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develop Wheat Straw Painting, she came up with the idea of mixing it with other traditional Chinese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spent two years learning Suzhou embroidery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some famous artists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her greatest works is a bird among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her the whole year to finish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bird’s smooth-shiny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feathers are made of wheat straw, while the flowers are made of silk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“In my works, you will find paintings and embroideries mix well,” said Zhang Li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great effort, Zhang Li successfully brought Wheat Straw Painting to people’s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said, “What I have done is just the very beginning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Zhang Li set up her own workroom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23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2015.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662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2015, she set up her own workroom.”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张丽在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年建立了自己的工作室。故可知答案。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Zhang Li collect lots of wheat straw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37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countryside.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05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collects lots of wheat straw in the countryside.”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张丽在乡下收集了很多麦秆。故可知答案。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Zhang Li’s paintings beautiful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 colours.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18208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“Different colours make her paintings beautiful.”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不同的颜色使她的画作美丽。故可知答案。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did Zhang Li learn Suzhou embroidery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29969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famous artists.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8208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she spent two years learning Suzhou embroidery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some famous artists.”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张丽向一些著名艺术家学习了苏绣。故可知答案。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Zhang Li mean by the underlined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569" y="881135"/>
            <a:ext cx="3268981" cy="477774"/>
          </a:xfrm>
          <a:prstGeom prst="rect">
            <a:avLst/>
          </a:prstGeom>
        </p:spPr>
      </p:pic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184092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has more work to do.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23860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 have done is just the very beginning. There is still a long way to go.”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张丽认为她所做的事情只是一个开始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还有很长的路要走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也就是说她还有更多工作要做。故可知答案。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454</Words>
  <Application>Microsoft Office PowerPoint</Application>
  <PresentationFormat>自定义</PresentationFormat>
  <Paragraphs>29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2025-09-17T03:47:28Z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